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42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90EDDAE-AE0D-46F5-8AB2-6DC2C3EC7D2F}" type="datetimeFigureOut">
              <a:rPr lang="en-US" smtClean="0"/>
              <a:t>12/5/2012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7944170-1E71-4E32-8730-0376ED3E51DE}"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0EDDAE-AE0D-46F5-8AB2-6DC2C3EC7D2F}" type="datetimeFigureOut">
              <a:rPr lang="en-US" smtClean="0"/>
              <a:t>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944170-1E71-4E32-8730-0376ED3E51D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87944170-1E71-4E32-8730-0376ED3E51DE}"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0EDDAE-AE0D-46F5-8AB2-6DC2C3EC7D2F}" type="datetimeFigureOut">
              <a:rPr lang="en-US" smtClean="0"/>
              <a:t>12/5/2012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90EDDAE-AE0D-46F5-8AB2-6DC2C3EC7D2F}" type="datetimeFigureOut">
              <a:rPr lang="en-US" smtClean="0"/>
              <a:t>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87944170-1E71-4E32-8730-0376ED3E51DE}"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390EDDAE-AE0D-46F5-8AB2-6DC2C3EC7D2F}" type="datetimeFigureOut">
              <a:rPr lang="en-US" smtClean="0"/>
              <a:t>12/5/2012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7944170-1E71-4E32-8730-0376ED3E51DE}"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390EDDAE-AE0D-46F5-8AB2-6DC2C3EC7D2F}" type="datetimeFigureOut">
              <a:rPr lang="en-US" smtClean="0"/>
              <a:t>12/5/2012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944170-1E71-4E32-8730-0376ED3E51DE}"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90EDDAE-AE0D-46F5-8AB2-6DC2C3EC7D2F}" type="datetimeFigureOut">
              <a:rPr lang="en-US" smtClean="0"/>
              <a:t>12/5/2012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87944170-1E71-4E32-8730-0376ED3E51DE}"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90EDDAE-AE0D-46F5-8AB2-6DC2C3EC7D2F}" type="datetimeFigureOut">
              <a:rPr lang="en-US" smtClean="0"/>
              <a:t>12/5/2012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87944170-1E71-4E32-8730-0376ED3E51D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390EDDAE-AE0D-46F5-8AB2-6DC2C3EC7D2F}" type="datetimeFigureOut">
              <a:rPr lang="en-US" smtClean="0"/>
              <a:t>12/5/2012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7944170-1E71-4E32-8730-0376ED3E51D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7944170-1E71-4E32-8730-0376ED3E51DE}"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390EDDAE-AE0D-46F5-8AB2-6DC2C3EC7D2F}" type="datetimeFigureOut">
              <a:rPr lang="en-US" smtClean="0"/>
              <a:t>12/5/2012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87944170-1E71-4E32-8730-0376ED3E51DE}"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390EDDAE-AE0D-46F5-8AB2-6DC2C3EC7D2F}" type="datetimeFigureOut">
              <a:rPr lang="en-US" smtClean="0"/>
              <a:t>12/5/2012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90EDDAE-AE0D-46F5-8AB2-6DC2C3EC7D2F}" type="datetimeFigureOut">
              <a:rPr lang="en-US" smtClean="0"/>
              <a:t>12/5/2012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7944170-1E71-4E32-8730-0376ED3E51DE}"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Sense perception</a:t>
            </a:r>
            <a:endParaRPr lang="en-US" b="1" dirty="0"/>
          </a:p>
        </p:txBody>
      </p:sp>
      <p:sp>
        <p:nvSpPr>
          <p:cNvPr id="4" name="TextBox 3"/>
          <p:cNvSpPr txBox="1"/>
          <p:nvPr/>
        </p:nvSpPr>
        <p:spPr>
          <a:xfrm>
            <a:off x="533400" y="1600200"/>
            <a:ext cx="7543800" cy="1754326"/>
          </a:xfrm>
          <a:prstGeom prst="rect">
            <a:avLst/>
          </a:prstGeom>
          <a:noFill/>
        </p:spPr>
        <p:txBody>
          <a:bodyPr wrap="square" rtlCol="0">
            <a:spAutoFit/>
          </a:bodyPr>
          <a:lstStyle/>
          <a:p>
            <a:r>
              <a:rPr lang="en-US" dirty="0" smtClean="0"/>
              <a:t>Sense perception is how we understand things from how we perceive things. Riker makes Data to bend the metal. Therefore they saw that data bent the metal because if humans can’t bend metal then if Data  bent the metal then he is therefore not a human. </a:t>
            </a:r>
          </a:p>
          <a:p>
            <a:r>
              <a:rPr lang="en-US" dirty="0" smtClean="0"/>
              <a:t>The same applies when he switched off Data because humans do not have an on and off switch.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Emotion</a:t>
            </a:r>
            <a:endParaRPr lang="en-US" dirty="0"/>
          </a:p>
        </p:txBody>
      </p:sp>
      <p:sp>
        <p:nvSpPr>
          <p:cNvPr id="6" name="TextBox 5"/>
          <p:cNvSpPr txBox="1"/>
          <p:nvPr/>
        </p:nvSpPr>
        <p:spPr>
          <a:xfrm>
            <a:off x="533400" y="1905000"/>
            <a:ext cx="7848600" cy="1200329"/>
          </a:xfrm>
          <a:prstGeom prst="rect">
            <a:avLst/>
          </a:prstGeom>
          <a:noFill/>
        </p:spPr>
        <p:txBody>
          <a:bodyPr wrap="square" rtlCol="0">
            <a:spAutoFit/>
          </a:bodyPr>
          <a:lstStyle/>
          <a:p>
            <a:r>
              <a:rPr lang="en-US" dirty="0" smtClean="0">
                <a:latin typeface="Times New Roman" pitchFamily="18" charset="0"/>
                <a:cs typeface="Times New Roman" pitchFamily="18" charset="0"/>
              </a:rPr>
              <a:t>Emotion is used quite a lot in the episode. Picard showed that Data was human because he had a intimate relationship with Natasha and the emotional attachment  that Data had towards the book that captain Picard gave him and the medals that he had acquired</a:t>
            </a:r>
            <a:endParaRPr lang="en-US"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a:t>
            </a:r>
            <a:endParaRPr lang="en-US" dirty="0"/>
          </a:p>
        </p:txBody>
      </p:sp>
      <p:sp>
        <p:nvSpPr>
          <p:cNvPr id="3" name="TextBox 2"/>
          <p:cNvSpPr txBox="1"/>
          <p:nvPr/>
        </p:nvSpPr>
        <p:spPr>
          <a:xfrm>
            <a:off x="1371600" y="1905000"/>
            <a:ext cx="5867400" cy="2308324"/>
          </a:xfrm>
          <a:prstGeom prst="rect">
            <a:avLst/>
          </a:prstGeom>
          <a:noFill/>
        </p:spPr>
        <p:txBody>
          <a:bodyPr wrap="square" rtlCol="0">
            <a:spAutoFit/>
          </a:bodyPr>
          <a:lstStyle/>
          <a:p>
            <a:r>
              <a:rPr lang="en-US" dirty="0" smtClean="0"/>
              <a:t>When Captain </a:t>
            </a:r>
            <a:r>
              <a:rPr lang="en-US" dirty="0"/>
              <a:t>P</a:t>
            </a:r>
            <a:r>
              <a:rPr lang="en-US" dirty="0" smtClean="0"/>
              <a:t>icard said that for one to be sentient they have to have the following characteristics</a:t>
            </a:r>
          </a:p>
          <a:p>
            <a:r>
              <a:rPr lang="en-US" dirty="0" smtClean="0"/>
              <a:t>-self-awareness</a:t>
            </a:r>
          </a:p>
          <a:p>
            <a:r>
              <a:rPr lang="en-US" dirty="0" smtClean="0"/>
              <a:t>-Consciousness</a:t>
            </a:r>
          </a:p>
          <a:p>
            <a:r>
              <a:rPr lang="en-US" dirty="0" smtClean="0"/>
              <a:t>-Intelligence</a:t>
            </a:r>
          </a:p>
          <a:p>
            <a:r>
              <a:rPr lang="en-US" dirty="0" smtClean="0"/>
              <a:t>Data had all these things, therefore it was right to say that Data was sentient</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a:t>
            </a:r>
            <a:endParaRPr lang="en-US" dirty="0"/>
          </a:p>
        </p:txBody>
      </p:sp>
      <p:sp>
        <p:nvSpPr>
          <p:cNvPr id="4" name="TextBox 3"/>
          <p:cNvSpPr txBox="1"/>
          <p:nvPr/>
        </p:nvSpPr>
        <p:spPr>
          <a:xfrm>
            <a:off x="914400" y="2133600"/>
            <a:ext cx="7467600" cy="1200329"/>
          </a:xfrm>
          <a:prstGeom prst="rect">
            <a:avLst/>
          </a:prstGeom>
          <a:noFill/>
        </p:spPr>
        <p:txBody>
          <a:bodyPr wrap="square" rtlCol="0">
            <a:spAutoFit/>
          </a:bodyPr>
          <a:lstStyle/>
          <a:p>
            <a:r>
              <a:rPr lang="en-US" dirty="0" smtClean="0"/>
              <a:t>When Ricker talks about Data string being cut as a reference to </a:t>
            </a:r>
            <a:r>
              <a:rPr lang="en-US" dirty="0" err="1" smtClean="0"/>
              <a:t>pinnochio</a:t>
            </a:r>
            <a:r>
              <a:rPr lang="en-US" dirty="0" smtClean="0"/>
              <a:t> it is a good use of language because it creates the image that Data is not his own person but instead being controlled by someone else.</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181</TotalTime>
  <Words>198</Words>
  <Application>Microsoft Office PowerPoint</Application>
  <PresentationFormat>On-screen Show (4:3)</PresentationFormat>
  <Paragraphs>13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Civic</vt:lpstr>
      <vt:lpstr>Sense perception</vt:lpstr>
      <vt:lpstr>Emotion</vt:lpstr>
      <vt:lpstr>Reason</vt:lpstr>
      <vt:lpstr>Language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Sense perception</dc:title>
  <dc:creator>OJPartners</dc:creator>
  <cp:lastModifiedBy>OJPartners</cp:lastModifiedBy>
  <cp:revision>19</cp:revision>
  <dcterms:created xsi:type="dcterms:W3CDTF">2012-12-05T21:10:17Z</dcterms:created>
  <dcterms:modified xsi:type="dcterms:W3CDTF">2012-12-06T00:12:14Z</dcterms:modified>
</cp:coreProperties>
</file>